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57" r:id="rId13"/>
    <p:sldId id="269" r:id="rId14"/>
    <p:sldId id="271" r:id="rId15"/>
    <p:sldId id="270" r:id="rId16"/>
    <p:sldId id="264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9CC2DDC-541E-4244-B29D-BA6AB582A343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9CC2DDC-541E-4244-B29D-BA6AB582A343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D671368-017E-40A1-BB71-C8635B713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topia.org/ipad-apps-elementary-blooms-taxomony-diane-darrow" TargetMode="External"/><Relationship Id="rId2" Type="http://schemas.openxmlformats.org/officeDocument/2006/relationships/hyperlink" Target="http://www.schrockguide.net/bloomin-apps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://langwitches.org/blog/2012/03/31/ipad-apps-and-blooms-taxonomy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zk12.org/tim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aXV-yaFmQNk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hSA3YsBy_pU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Rasmussen College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Friday, March 15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Jennifer Wood</a:t>
            </a:r>
          </a:p>
          <a:p>
            <a:r>
              <a:rPr lang="en-US" dirty="0" smtClean="0"/>
              <a:t>jenwood@kidsroe.org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 rubric- does it fit what </a:t>
            </a:r>
            <a:br>
              <a:rPr lang="en-US" dirty="0" smtClean="0"/>
            </a:br>
            <a:r>
              <a:rPr lang="en-US" dirty="0" smtClean="0"/>
              <a:t>you’re looking for?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229600" cy="4525963"/>
          </a:xfrm>
        </p:spPr>
        <p:txBody>
          <a:bodyPr>
            <a:normAutofit fontScale="32500" lnSpcReduction="20000"/>
          </a:bodyPr>
          <a:lstStyle/>
          <a:p>
            <a:r>
              <a:rPr lang="en-US" sz="2500" b="1" dirty="0" smtClean="0"/>
              <a:t>Curriculum Compliance</a:t>
            </a:r>
            <a:endParaRPr lang="en-US" sz="2500" dirty="0" smtClean="0"/>
          </a:p>
          <a:p>
            <a:r>
              <a:rPr lang="en-US" sz="2500" dirty="0" smtClean="0"/>
              <a:t>Yes/ No – Is it relevant to the curriculum framework?</a:t>
            </a:r>
          </a:p>
          <a:p>
            <a:r>
              <a:rPr lang="en-US" sz="2500" dirty="0" smtClean="0"/>
              <a:t>Please add any additional comments regarding implementation.</a:t>
            </a:r>
          </a:p>
          <a:p>
            <a:r>
              <a:rPr lang="en-US" sz="2500" b="1" dirty="0" smtClean="0"/>
              <a:t>Operational</a:t>
            </a:r>
            <a:endParaRPr lang="en-US" sz="2500" dirty="0" smtClean="0"/>
          </a:p>
          <a:p>
            <a:r>
              <a:rPr lang="en-US" sz="2500" dirty="0" smtClean="0"/>
              <a:t>Yes/ No – Is navigation easy? For example, index, contents, menus, clear icons</a:t>
            </a:r>
          </a:p>
          <a:p>
            <a:r>
              <a:rPr lang="en-US" sz="2500" dirty="0" smtClean="0"/>
              <a:t>Yes/ No – Is on-screen help and/or tutorial available?</a:t>
            </a:r>
          </a:p>
          <a:p>
            <a:r>
              <a:rPr lang="en-US" sz="2500" dirty="0" smtClean="0"/>
              <a:t>Yes/ No – Does it have multiple ability levels?</a:t>
            </a:r>
          </a:p>
          <a:p>
            <a:r>
              <a:rPr lang="en-US" sz="2500" dirty="0" smtClean="0"/>
              <a:t>Yes/ No – How does it respond to errors? For example, incorrect spelling.</a:t>
            </a:r>
          </a:p>
          <a:p>
            <a:r>
              <a:rPr lang="en-US" sz="2500" dirty="0" smtClean="0"/>
              <a:t>Yes/ No – Are there audio/video options with controls?</a:t>
            </a:r>
          </a:p>
          <a:p>
            <a:r>
              <a:rPr lang="en-US" sz="2500" dirty="0" smtClean="0"/>
              <a:t>Yes/ No – Can selected material be tagged, copied, pasted, saved, and printed?</a:t>
            </a:r>
          </a:p>
          <a:p>
            <a:r>
              <a:rPr lang="en-US" sz="2500" dirty="0" smtClean="0"/>
              <a:t>Yes/ No – Does it keep a history of the user’s work over a period of time?</a:t>
            </a:r>
          </a:p>
          <a:p>
            <a:r>
              <a:rPr lang="en-US" sz="2500" dirty="0" smtClean="0"/>
              <a:t>Yes/ No – Features that address special needs? E.g. physical, aural, visual, ESL.</a:t>
            </a:r>
          </a:p>
          <a:p>
            <a:r>
              <a:rPr lang="en-US" sz="2500" dirty="0" smtClean="0"/>
              <a:t>Yes/ No – What support materials are included? For example, online resources, booklet, lesson plans, student worksheets?</a:t>
            </a:r>
          </a:p>
          <a:p>
            <a:r>
              <a:rPr lang="en-US" sz="2500" b="1" dirty="0" smtClean="0"/>
              <a:t>Pedagogy</a:t>
            </a:r>
            <a:endParaRPr lang="en-US" sz="2500" dirty="0" smtClean="0"/>
          </a:p>
          <a:p>
            <a:r>
              <a:rPr lang="en-US" sz="2500" dirty="0" smtClean="0"/>
              <a:t>Yes/ No – Does the material accommodate diverse ways in which students learn?</a:t>
            </a:r>
          </a:p>
          <a:p>
            <a:r>
              <a:rPr lang="en-US" sz="2500" dirty="0" smtClean="0"/>
              <a:t>Yes/ No – Is it developmentally and age appropriate?</a:t>
            </a:r>
          </a:p>
          <a:p>
            <a:r>
              <a:rPr lang="en-US" sz="2500" dirty="0" smtClean="0"/>
              <a:t>Yes/ No – Does it provide an opportunity to increase students’ understanding?</a:t>
            </a:r>
          </a:p>
          <a:p>
            <a:r>
              <a:rPr lang="en-US" sz="2500" dirty="0" smtClean="0"/>
              <a:t>Yes/ No – Does it provide an opportunity for higher order thinking?</a:t>
            </a:r>
          </a:p>
          <a:p>
            <a:r>
              <a:rPr lang="en-US" sz="2500" dirty="0" smtClean="0"/>
              <a:t>Yes/ No – Does it provide an opportunity for engagement and interaction?</a:t>
            </a:r>
          </a:p>
          <a:p>
            <a:r>
              <a:rPr lang="en-US" sz="2500" dirty="0" smtClean="0"/>
              <a:t>Yes/ No – Does it provide opportunity for collaborative practice &amp; idea sharing?</a:t>
            </a:r>
          </a:p>
          <a:p>
            <a:r>
              <a:rPr lang="en-US" sz="2500" dirty="0" smtClean="0"/>
              <a:t>Yes/ No – Does it promote creativity and imagination?</a:t>
            </a:r>
          </a:p>
          <a:p>
            <a:r>
              <a:rPr lang="en-US" sz="2500" dirty="0" smtClean="0"/>
              <a:t>Yes/ No – Does it provide an opportunity for problem solving?</a:t>
            </a:r>
          </a:p>
          <a:p>
            <a:r>
              <a:rPr lang="en-US" sz="2500" dirty="0" smtClean="0"/>
              <a:t>Yes/ No – Does it provide feedback and assessment?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Bloom’s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hlinkClick r:id="rId2"/>
              </a:rPr>
              <a:t>http://www.schrockguide.net/bloomin-apps.html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3"/>
              </a:rPr>
              <a:t>http://www.edutopia.org/ipad-apps-elementary-blooms-taxomony-diane-darrow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4"/>
              </a:rPr>
              <a:t>http://langwitches.org/blog/2012/03/31/ipad-apps-and-blooms-taxonomy/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45429" y="0"/>
            <a:ext cx="4898571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Bloom’s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38200"/>
            <a:ext cx="85344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 Me app</a:t>
            </a:r>
          </a:p>
          <a:p>
            <a:pPr lvl="1"/>
            <a:r>
              <a:rPr lang="en-US" dirty="0" smtClean="0"/>
              <a:t>Demonstrate</a:t>
            </a:r>
          </a:p>
          <a:p>
            <a:pPr lvl="1"/>
            <a:r>
              <a:rPr lang="en-US" dirty="0" smtClean="0"/>
              <a:t>Ideas on what you could use the app for?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Productivity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Evernote</a:t>
            </a:r>
            <a:endParaRPr lang="en-US" dirty="0" smtClean="0"/>
          </a:p>
          <a:p>
            <a:r>
              <a:rPr lang="en-US" dirty="0" err="1" smtClean="0"/>
              <a:t>LinoIt</a:t>
            </a:r>
            <a:endParaRPr lang="en-US" dirty="0" smtClean="0"/>
          </a:p>
          <a:p>
            <a:r>
              <a:rPr lang="en-US" dirty="0" err="1" smtClean="0"/>
              <a:t>Dropbox</a:t>
            </a:r>
            <a:endParaRPr lang="en-US" dirty="0" smtClean="0"/>
          </a:p>
          <a:p>
            <a:r>
              <a:rPr lang="en-US" dirty="0" err="1" smtClean="0"/>
              <a:t>Pearltrees</a:t>
            </a:r>
            <a:endParaRPr lang="en-US" dirty="0" smtClean="0"/>
          </a:p>
          <a:p>
            <a:r>
              <a:rPr lang="en-US" dirty="0" smtClean="0"/>
              <a:t>Common Core</a:t>
            </a:r>
          </a:p>
          <a:p>
            <a:r>
              <a:rPr lang="en-US" dirty="0" err="1" smtClean="0"/>
              <a:t>Trello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</a:t>
            </a:r>
          </a:p>
          <a:p>
            <a:pPr lvl="1"/>
            <a:r>
              <a:rPr lang="en-US" dirty="0" smtClean="0"/>
              <a:t>Sticky notes</a:t>
            </a:r>
          </a:p>
          <a:p>
            <a:pPr lvl="1"/>
            <a:r>
              <a:rPr lang="en-US" dirty="0" smtClean="0"/>
              <a:t>Write any apps in Sharpie</a:t>
            </a:r>
          </a:p>
          <a:p>
            <a:pPr lvl="1"/>
            <a:r>
              <a:rPr lang="en-US" dirty="0" smtClean="0"/>
              <a:t>We’ll add these notes to the wiki so you can check them out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well are you integrating?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http://www.azk12.org/tim/</a:t>
            </a:r>
            <a:endParaRPr lang="en-US" dirty="0" smtClean="0"/>
          </a:p>
          <a:p>
            <a:pPr lvl="1"/>
            <a:r>
              <a:rPr lang="en-US" dirty="0" smtClean="0"/>
              <a:t>Visit site</a:t>
            </a:r>
          </a:p>
          <a:p>
            <a:pPr lvl="1"/>
            <a:r>
              <a:rPr lang="en-US" dirty="0" smtClean="0"/>
              <a:t>Check out 1</a:t>
            </a:r>
            <a:r>
              <a:rPr lang="en-US" baseline="30000" dirty="0" smtClean="0"/>
              <a:t>st</a:t>
            </a:r>
            <a:r>
              <a:rPr lang="en-US" dirty="0" smtClean="0"/>
              <a:t> &amp; 2</a:t>
            </a:r>
            <a:r>
              <a:rPr lang="en-US" baseline="30000" dirty="0" smtClean="0"/>
              <a:t>nd</a:t>
            </a:r>
            <a:r>
              <a:rPr lang="en-US" dirty="0" smtClean="0"/>
              <a:t> grade options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Screen shot</a:t>
            </a:r>
          </a:p>
          <a:p>
            <a:pPr lvl="1"/>
            <a:r>
              <a:rPr lang="en-US" dirty="0" smtClean="0"/>
              <a:t>Great way to share apps you have</a:t>
            </a:r>
          </a:p>
          <a:p>
            <a:r>
              <a:rPr lang="en-US" dirty="0" smtClean="0"/>
              <a:t>Lock screen orientation</a:t>
            </a:r>
          </a:p>
          <a:p>
            <a:r>
              <a:rPr lang="en-US" dirty="0" smtClean="0"/>
              <a:t>Stop (double space bar)</a:t>
            </a:r>
          </a:p>
          <a:p>
            <a:r>
              <a:rPr lang="en-US" dirty="0" smtClean="0"/>
              <a:t>.com, rest over it to get others</a:t>
            </a:r>
          </a:p>
          <a:p>
            <a:r>
              <a:rPr lang="en-US" dirty="0" smtClean="0"/>
              <a:t>Dock &amp; undock keyboard options</a:t>
            </a:r>
          </a:p>
          <a:p>
            <a:r>
              <a:rPr lang="en-US" dirty="0" smtClean="0"/>
              <a:t>Settings</a:t>
            </a:r>
          </a:p>
          <a:p>
            <a:r>
              <a:rPr lang="en-US" dirty="0" smtClean="0"/>
              <a:t>Copy/Paste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Organizing photos</a:t>
            </a:r>
          </a:p>
          <a:p>
            <a:r>
              <a:rPr lang="en-US" dirty="0" smtClean="0"/>
              <a:t>Editing </a:t>
            </a:r>
          </a:p>
          <a:p>
            <a:r>
              <a:rPr lang="en-US" dirty="0" smtClean="0"/>
              <a:t>Sending/using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Video-kids today</a:t>
            </a:r>
          </a:p>
          <a:p>
            <a:r>
              <a:rPr lang="en-US" dirty="0" smtClean="0"/>
              <a:t>iPad Basics </a:t>
            </a:r>
          </a:p>
          <a:p>
            <a:r>
              <a:rPr lang="en-US" dirty="0" smtClean="0"/>
              <a:t>Using the iPad in a primary classroom</a:t>
            </a:r>
          </a:p>
          <a:p>
            <a:pPr lvl="1"/>
            <a:r>
              <a:rPr lang="en-US" dirty="0" smtClean="0"/>
              <a:t>Management</a:t>
            </a:r>
          </a:p>
          <a:p>
            <a:pPr lvl="2"/>
            <a:r>
              <a:rPr lang="en-US" dirty="0" smtClean="0"/>
              <a:t>Guided access</a:t>
            </a:r>
          </a:p>
          <a:p>
            <a:pPr lvl="2"/>
            <a:r>
              <a:rPr lang="en-US" dirty="0" smtClean="0"/>
              <a:t>safety</a:t>
            </a:r>
          </a:p>
          <a:p>
            <a:pPr lvl="1"/>
            <a:r>
              <a:rPr lang="en-US" dirty="0" smtClean="0"/>
              <a:t>Ways that I do- examples</a:t>
            </a:r>
          </a:p>
          <a:p>
            <a:pPr lvl="1"/>
            <a:r>
              <a:rPr lang="en-US" dirty="0" smtClean="0"/>
              <a:t>QR code hunt-ideas for that</a:t>
            </a:r>
          </a:p>
          <a:p>
            <a:pPr lvl="1"/>
            <a:r>
              <a:rPr lang="en-US" dirty="0" smtClean="0"/>
              <a:t>Other ideas</a:t>
            </a:r>
          </a:p>
          <a:p>
            <a:r>
              <a:rPr lang="en-US" dirty="0" smtClean="0"/>
              <a:t>Other technology</a:t>
            </a:r>
          </a:p>
          <a:p>
            <a:pPr lvl="1"/>
            <a:r>
              <a:rPr lang="en-US" dirty="0" smtClean="0"/>
              <a:t>Apple TV</a:t>
            </a:r>
          </a:p>
          <a:p>
            <a:pPr lvl="1"/>
            <a:r>
              <a:rPr lang="en-US" dirty="0" smtClean="0"/>
              <a:t>Using with Safari- Flash sites</a:t>
            </a:r>
          </a:p>
          <a:p>
            <a:r>
              <a:rPr lang="en-US" dirty="0" smtClean="0"/>
              <a:t>Apps</a:t>
            </a:r>
          </a:p>
          <a:p>
            <a:pPr lvl="1"/>
            <a:r>
              <a:rPr lang="en-US" dirty="0" smtClean="0"/>
              <a:t>Review</a:t>
            </a:r>
          </a:p>
          <a:p>
            <a:pPr lvl="1"/>
            <a:r>
              <a:rPr lang="en-US" dirty="0" smtClean="0"/>
              <a:t>Rubric</a:t>
            </a:r>
          </a:p>
          <a:p>
            <a:pPr lvl="1"/>
            <a:r>
              <a:rPr lang="en-US" dirty="0" smtClean="0"/>
              <a:t>Blooms</a:t>
            </a:r>
          </a:p>
          <a:p>
            <a:pPr lvl="1"/>
            <a:r>
              <a:rPr lang="en-US" dirty="0" smtClean="0"/>
              <a:t>Arizona site</a:t>
            </a:r>
          </a:p>
          <a:p>
            <a:pPr lvl="1"/>
            <a:r>
              <a:rPr lang="en-US" dirty="0" smtClean="0"/>
              <a:t>Show me app</a:t>
            </a:r>
          </a:p>
          <a:p>
            <a:pPr lvl="1"/>
            <a:r>
              <a:rPr lang="en-US" dirty="0" smtClean="0"/>
              <a:t>Teacher productivity</a:t>
            </a:r>
          </a:p>
          <a:p>
            <a:pPr lvl="1"/>
            <a:r>
              <a:rPr lang="en-US" dirty="0" smtClean="0"/>
              <a:t>Sharing apps</a:t>
            </a:r>
          </a:p>
          <a:p>
            <a:r>
              <a:rPr lang="en-US" dirty="0" smtClean="0"/>
              <a:t>Screen shots </a:t>
            </a:r>
          </a:p>
          <a:p>
            <a:r>
              <a:rPr lang="en-US" dirty="0" smtClean="0"/>
              <a:t>Copy/paste</a:t>
            </a:r>
          </a:p>
          <a:p>
            <a:r>
              <a:rPr lang="en-US" dirty="0" smtClean="0"/>
              <a:t>Photos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ounded Rectangle 3">
            <a:hlinkClick r:id="rId2"/>
          </p:cNvPr>
          <p:cNvSpPr/>
          <p:nvPr/>
        </p:nvSpPr>
        <p:spPr>
          <a:xfrm>
            <a:off x="609600" y="609600"/>
            <a:ext cx="8382000" cy="541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iPad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to find resources</a:t>
            </a:r>
          </a:p>
          <a:p>
            <a:r>
              <a:rPr lang="en-US" dirty="0" smtClean="0"/>
              <a:t>Go over system basics</a:t>
            </a:r>
          </a:p>
          <a:p>
            <a:r>
              <a:rPr lang="en-US" dirty="0" smtClean="0"/>
              <a:t>A few easy ways to use the iPad in a primary classroom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iGuy</a:t>
            </a:r>
            <a:r>
              <a:rPr lang="en-US" dirty="0" smtClean="0"/>
              <a:t> to keep it safe</a:t>
            </a:r>
          </a:p>
          <a:p>
            <a:r>
              <a:rPr lang="en-US" dirty="0" smtClean="0"/>
              <a:t>Model what it looks like to take care of the iPad</a:t>
            </a:r>
          </a:p>
          <a:p>
            <a:r>
              <a:rPr lang="en-US" dirty="0" smtClean="0"/>
              <a:t>Setting up parameters to use</a:t>
            </a:r>
          </a:p>
          <a:p>
            <a:r>
              <a:rPr lang="en-US" dirty="0" smtClean="0"/>
              <a:t>Guided access to keep students on task</a:t>
            </a:r>
          </a:p>
          <a:p>
            <a:r>
              <a:rPr lang="en-US" dirty="0" smtClean="0"/>
              <a:t>Putting apps in boxes/folders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Kindergarten 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Photos</a:t>
            </a:r>
          </a:p>
          <a:p>
            <a:r>
              <a:rPr lang="en-US" dirty="0" smtClean="0"/>
              <a:t>Writing ideas</a:t>
            </a:r>
          </a:p>
          <a:p>
            <a:r>
              <a:rPr lang="en-US" dirty="0" smtClean="0"/>
              <a:t>Video</a:t>
            </a:r>
          </a:p>
          <a:p>
            <a:r>
              <a:rPr lang="en-US" dirty="0" smtClean="0"/>
              <a:t>Stations</a:t>
            </a:r>
          </a:p>
          <a:p>
            <a:r>
              <a:rPr lang="en-US" dirty="0" smtClean="0"/>
              <a:t>Daily 5</a:t>
            </a:r>
          </a:p>
          <a:p>
            <a:r>
              <a:rPr lang="en-US" dirty="0" smtClean="0"/>
              <a:t>Matching apps to curriculum (HWT)</a:t>
            </a:r>
          </a:p>
          <a:p>
            <a:r>
              <a:rPr lang="en-US" dirty="0" smtClean="0"/>
              <a:t>QR Codes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QR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Try it out…</a:t>
            </a:r>
          </a:p>
          <a:p>
            <a:pPr lvl="1"/>
            <a:r>
              <a:rPr lang="en-US" dirty="0" smtClean="0"/>
              <a:t>App you need</a:t>
            </a:r>
          </a:p>
          <a:p>
            <a:pPr lvl="1"/>
            <a:r>
              <a:rPr lang="en-US" dirty="0" smtClean="0"/>
              <a:t>I-</a:t>
            </a:r>
            <a:r>
              <a:rPr lang="en-US" dirty="0" err="1" smtClean="0"/>
              <a:t>nigma</a:t>
            </a:r>
            <a:endParaRPr lang="en-US" dirty="0" smtClean="0"/>
          </a:p>
          <a:p>
            <a:r>
              <a:rPr lang="en-US" dirty="0" smtClean="0"/>
              <a:t>Video</a:t>
            </a:r>
          </a:p>
          <a:p>
            <a:r>
              <a:rPr lang="en-US" dirty="0" smtClean="0"/>
              <a:t>Robins</a:t>
            </a:r>
          </a:p>
          <a:p>
            <a:r>
              <a:rPr lang="en-US" dirty="0" smtClean="0"/>
              <a:t>Gingerbread Man </a:t>
            </a:r>
          </a:p>
          <a:p>
            <a:r>
              <a:rPr lang="en-US" dirty="0" smtClean="0"/>
              <a:t>Questions</a:t>
            </a:r>
          </a:p>
          <a:p>
            <a:endParaRPr lang="en-US" dirty="0"/>
          </a:p>
        </p:txBody>
      </p:sp>
      <p:sp>
        <p:nvSpPr>
          <p:cNvPr id="4" name="Rounded Rectangle 3">
            <a:hlinkClick r:id="rId2"/>
          </p:cNvPr>
          <p:cNvSpPr/>
          <p:nvPr/>
        </p:nvSpPr>
        <p:spPr>
          <a:xfrm>
            <a:off x="4038600" y="1524000"/>
            <a:ext cx="4724400" cy="411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Matching with other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Ways to view the iPad for whole group work</a:t>
            </a:r>
          </a:p>
          <a:p>
            <a:pPr lvl="1"/>
            <a:r>
              <a:rPr lang="en-US" dirty="0" smtClean="0"/>
              <a:t>Apple TV</a:t>
            </a:r>
          </a:p>
          <a:p>
            <a:pPr lvl="1"/>
            <a:r>
              <a:rPr lang="en-US" dirty="0" smtClean="0"/>
              <a:t>Projector; need connector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Flash Player an issue</a:t>
            </a:r>
          </a:p>
          <a:p>
            <a:pPr lvl="1"/>
            <a:r>
              <a:rPr lang="en-US" dirty="0" smtClean="0"/>
              <a:t>Watch on for online sites that use Flash- won’t work with iPad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Resources to hear about the latest and greatest</a:t>
            </a:r>
          </a:p>
          <a:p>
            <a:pPr lvl="1"/>
            <a:r>
              <a:rPr lang="en-US" dirty="0" err="1" smtClean="0"/>
              <a:t>Edudemic</a:t>
            </a:r>
            <a:endParaRPr lang="en-US" dirty="0" smtClean="0"/>
          </a:p>
          <a:p>
            <a:pPr lvl="1"/>
            <a:r>
              <a:rPr lang="en-US" dirty="0" smtClean="0"/>
              <a:t>Kathy Schrock</a:t>
            </a:r>
          </a:p>
          <a:p>
            <a:pPr lvl="1"/>
            <a:r>
              <a:rPr lang="en-US" dirty="0" smtClean="0"/>
              <a:t>Follow KIDS twitter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126</TotalTime>
  <Words>611</Words>
  <Application>Microsoft Office PowerPoint</Application>
  <PresentationFormat>On-screen Show (4:3)</PresentationFormat>
  <Paragraphs>128</Paragraphs>
  <Slides>18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Metro</vt:lpstr>
      <vt:lpstr>Rasmussen College</vt:lpstr>
      <vt:lpstr>Slide 2</vt:lpstr>
      <vt:lpstr>Slide 3</vt:lpstr>
      <vt:lpstr>iPad Basics</vt:lpstr>
      <vt:lpstr>Management</vt:lpstr>
      <vt:lpstr>Kindergarten Uses</vt:lpstr>
      <vt:lpstr>QR Codes</vt:lpstr>
      <vt:lpstr>Matching with other Technology</vt:lpstr>
      <vt:lpstr>Apps</vt:lpstr>
      <vt:lpstr>App rubric- does it fit what  you’re looking for? </vt:lpstr>
      <vt:lpstr>Bloom’s </vt:lpstr>
      <vt:lpstr>Bloom’s</vt:lpstr>
      <vt:lpstr>Teaching Tools</vt:lpstr>
      <vt:lpstr>Teacher Productivity</vt:lpstr>
      <vt:lpstr>App </vt:lpstr>
      <vt:lpstr>How well are you integrating?</vt:lpstr>
      <vt:lpstr>Tricks</vt:lpstr>
      <vt:lpstr>Photos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Rasmussen College</dc:title>
  <dc:creator>Jennifer Wood</dc:creator>
  <cp:lastModifiedBy>Jennifer Wood</cp:lastModifiedBy>
  <cp:revision>11</cp:revision>
  <dcterms:created xsi:type="dcterms:W3CDTF">2013-03-13T03:14:18Z</dcterms:created>
  <dcterms:modified xsi:type="dcterms:W3CDTF">2013-03-15T18:15:46Z</dcterms:modified>
</cp:coreProperties>
</file>